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8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7876D-CC32-425E-8EED-B12D6CBDE7D7}" type="datetimeFigureOut">
              <a:rPr lang="en-US"/>
              <a:pPr>
                <a:defRPr/>
              </a:pPr>
              <a:t>21/04/2016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660ED-ED8E-4C89-A4E1-EE4BDFDD4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667D4-55F8-4170-A628-80F513E5E44A}" type="datetimeFigureOut">
              <a:rPr lang="en-US"/>
              <a:pPr>
                <a:defRPr/>
              </a:pPr>
              <a:t>21/04/2016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EF9A7-828F-4B8B-B9B0-6DC411A72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CC82D-C339-4699-8DB3-9B5AAFFCB7E6}" type="datetimeFigureOut">
              <a:rPr lang="en-US"/>
              <a:pPr>
                <a:defRPr/>
              </a:pPr>
              <a:t>21/04/2016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AE919-C07A-4558-9E8A-E5ED29FD2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ACAD0-CDE0-4852-AE2F-CED173962CCC}" type="datetimeFigureOut">
              <a:rPr lang="en-US"/>
              <a:pPr>
                <a:defRPr/>
              </a:pPr>
              <a:t>21/04/2016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47809-73F0-416C-B9D2-3FBD75F7D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55218-6591-4DF8-AD6A-1352DA1239E2}" type="datetimeFigureOut">
              <a:rPr lang="en-US"/>
              <a:pPr>
                <a:defRPr/>
              </a:pPr>
              <a:t>21/04/2016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5B1B7-E927-4239-83AF-679A4A829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1554A-0D95-41D2-BE69-11200252BD57}" type="datetimeFigureOut">
              <a:rPr lang="en-US"/>
              <a:pPr>
                <a:defRPr/>
              </a:pPr>
              <a:t>21/04/2016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85D8F-B96F-4406-9A9F-F5F50CFCF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10F8F-A503-4D4D-8562-42288ED9C75C}" type="datetimeFigureOut">
              <a:rPr lang="en-US"/>
              <a:pPr>
                <a:defRPr/>
              </a:pPr>
              <a:t>21/04/2016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380DB-6BA5-4E8D-885E-25630A8FA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0A1E0-08F3-4344-9A5E-856E998FC681}" type="datetimeFigureOut">
              <a:rPr lang="en-US"/>
              <a:pPr>
                <a:defRPr/>
              </a:pPr>
              <a:t>21/04/2016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2BE22-1661-43F0-855A-E460F18C3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6D65B-E1F3-46B0-B4C2-0B0FFF51B0B2}" type="datetimeFigureOut">
              <a:rPr lang="en-US"/>
              <a:pPr>
                <a:defRPr/>
              </a:pPr>
              <a:t>21/04/2016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B0194-14A3-4510-96D7-CE7FA8CBC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D77E2-0389-4063-9B63-7CEDCAC9DB95}" type="datetimeFigureOut">
              <a:rPr lang="en-US"/>
              <a:pPr>
                <a:defRPr/>
              </a:pPr>
              <a:t>21/04/2016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C71CE-EA2E-48DC-88AF-84F95061A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68890-DA02-42F3-8763-76346F98608C}" type="datetimeFigureOut">
              <a:rPr lang="en-US"/>
              <a:pPr>
                <a:defRPr/>
              </a:pPr>
              <a:t>21/04/2016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9D301-E7D3-4738-8849-37F835843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4C64A1-6975-434A-AC25-D8F28D5A3333}" type="datetimeFigureOut">
              <a:rPr lang="en-US"/>
              <a:pPr>
                <a:defRPr/>
              </a:pPr>
              <a:t>21/04/2016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E71A1A-5006-41C4-BA89-9F3CE45F4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../../../Program%20Files%20(x86)/Internet%20Download%20Manager/IDMan.ex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52400"/>
            <a:ext cx="74676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BÀI 10: THỰC HÀNH MÓN RÁN 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590800"/>
            <a:ext cx="6858000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75" y="1752600"/>
            <a:ext cx="86836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31775" y="209550"/>
            <a:ext cx="8683625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b.Cuốn nem( chả): trải bánh cho nhân vào gấp 2 mép  sau đó cuộn tròn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" y="0"/>
            <a:ext cx="86868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c. Rán nem </a:t>
            </a:r>
          </a:p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Cho dầu hơi nóng già , cho những cuốn nem vào từ từ , đặt mép gấp xuống dưới rán trước  để tránh bong vỡ nem </a:t>
            </a:r>
          </a:p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Rán lửa vừa để cuốn nem vàng từ từ và giòn lâu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3657600"/>
            <a:ext cx="335280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38" y="3581400"/>
            <a:ext cx="361156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>
            <a:off x="4114800" y="5105400"/>
            <a:ext cx="1447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>
            <a:spLocks noChangeArrowheads="1"/>
          </p:cNvSpPr>
          <p:nvPr/>
        </p:nvSpPr>
        <p:spPr bwMode="auto">
          <a:xfrm>
            <a:off x="457200" y="304800"/>
            <a:ext cx="25447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3. Trình bày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638" y="1676400"/>
            <a:ext cx="70675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ction Button: Movie 2">
            <a:hlinkClick r:id="rId3" action="ppaction://hlinkfile" highlightClick="1"/>
          </p:cNvPr>
          <p:cNvSpPr/>
          <p:nvPr/>
        </p:nvSpPr>
        <p:spPr>
          <a:xfrm>
            <a:off x="8382000" y="6400800"/>
            <a:ext cx="609600" cy="4572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8672" y="152400"/>
            <a:ext cx="466666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I. NGUYÊN TẮC CHUNG </a:t>
            </a:r>
            <a:endParaRPr lang="en-US" sz="3600" b="1" u="sng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8600" y="990600"/>
            <a:ext cx="86868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Nguyên liệu thực phẩm được làm chín trong một lượng chất béo khá nhiều , đun bằng lửa vừa. Trong khoảng thời gian đủ làm chín thực phẩm theo yêu cầu   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Riêng trường hợp rán phủ bề mặt , lượng chất béo được sử dụng rất ít ( rán trứng, bánh xèo..)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1790700" y="1066800"/>
            <a:ext cx="5562600" cy="3962400"/>
          </a:xfrm>
          <a:prstGeom prst="cloudCallout">
            <a:avLst>
              <a:gd name="adj1" fmla="val -63364"/>
              <a:gd name="adj2" fmla="val 720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/>
              <a:t>Thế</a:t>
            </a:r>
            <a:r>
              <a:rPr lang="en-US" sz="4000" dirty="0"/>
              <a:t> </a:t>
            </a:r>
            <a:r>
              <a:rPr lang="en-US" sz="4000" dirty="0" err="1"/>
              <a:t>nào</a:t>
            </a:r>
            <a:r>
              <a:rPr lang="en-US" sz="4000" dirty="0"/>
              <a:t> </a:t>
            </a:r>
            <a:r>
              <a:rPr lang="en-US" sz="4000" dirty="0" err="1"/>
              <a:t>là</a:t>
            </a:r>
            <a:r>
              <a:rPr lang="en-US" sz="4000" dirty="0"/>
              <a:t> </a:t>
            </a:r>
            <a:r>
              <a:rPr lang="en-US" sz="4000" dirty="0" err="1"/>
              <a:t>món</a:t>
            </a:r>
            <a:r>
              <a:rPr lang="en-US" sz="4000" dirty="0"/>
              <a:t> </a:t>
            </a:r>
            <a:r>
              <a:rPr lang="en-US" sz="4000" dirty="0" err="1"/>
              <a:t>rán</a:t>
            </a:r>
            <a:r>
              <a:rPr lang="en-US" sz="4000" dirty="0"/>
              <a:t> ?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810000" y="1047750"/>
            <a:ext cx="4610100" cy="2819400"/>
          </a:xfrm>
          <a:prstGeom prst="cloudCallout">
            <a:avLst>
              <a:gd name="adj1" fmla="val -96268"/>
              <a:gd name="adj2" fmla="val 654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" y="400050"/>
            <a:ext cx="86106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Chuẩn bị: nguyên liệu thực phẩm làm sạch cắt thái phù hợp , tẩm ướp gia vị 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3250" y="2457450"/>
            <a:ext cx="8464550" cy="230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Chế biến ( rán ) : cho thực phẩm vào rán trong chất béo đang nóng già . Trở thực phẩm để mặt ngoài có lớp vàng nâu , giòn và chín đều , vớt ra để ráo mỡ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5338" y="5657850"/>
            <a:ext cx="8272462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Trình bày: cho món rán vào đĩa , trình bày đẹp mắt sáng tạo </a:t>
            </a:r>
          </a:p>
        </p:txBody>
      </p:sp>
      <p:sp>
        <p:nvSpPr>
          <p:cNvPr id="6" name="Down Arrow 5"/>
          <p:cNvSpPr/>
          <p:nvPr/>
        </p:nvSpPr>
        <p:spPr>
          <a:xfrm>
            <a:off x="1143000" y="1600200"/>
            <a:ext cx="381000" cy="857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1295400" y="4800600"/>
            <a:ext cx="381000" cy="857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581400" y="304800"/>
            <a:ext cx="5456238" cy="3276600"/>
          </a:xfrm>
          <a:prstGeom prst="cloudCallout">
            <a:avLst>
              <a:gd name="adj1" fmla="val -84120"/>
              <a:gd name="adj2" fmla="val 54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?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3810000"/>
            <a:ext cx="880268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indent="-742950">
              <a:buFont typeface="Calibri" pitchFamily="34" charset="0"/>
              <a:buAutoNum type="arabicPeriod"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Thực phẩm giòn xốp , ráo mỡ và chín đều </a:t>
            </a:r>
          </a:p>
          <a:p>
            <a:pPr marL="742950" indent="-742950">
              <a:buFont typeface="Calibri" pitchFamily="34" charset="0"/>
              <a:buAutoNum type="arabicPeriod"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Hương vị thơm ngon vừa ăn </a:t>
            </a:r>
          </a:p>
          <a:p>
            <a:pPr marL="742950" indent="-742950">
              <a:buFont typeface="Calibri" pitchFamily="34" charset="0"/>
              <a:buAutoNum type="arabicPeriod"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Màu vàng nâu không cháy sém 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152400"/>
            <a:ext cx="442435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II. YÊU CẦU KĨ THUẬT  </a:t>
            </a:r>
            <a:endParaRPr lang="en-US" sz="3600" b="1" u="sng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8050" y="1676400"/>
            <a:ext cx="70929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988877" y="67270"/>
            <a:ext cx="316625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NEM RÁN 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8877" y="-76200"/>
            <a:ext cx="316625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NEM RÁN 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5800"/>
            <a:ext cx="7018338" cy="69865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Tx/>
              <a:buAutoNum type="romanUcPeriod"/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500g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200g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rốt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50g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bún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bía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 chai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tiêu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Chanh,ớt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mắm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Rau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7350" y="847725"/>
            <a:ext cx="47942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313" y="76200"/>
            <a:ext cx="6389687" cy="674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: (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gọt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khúc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rốt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gọt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ngâm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bóc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Rau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Miến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ngâm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69850"/>
            <a:ext cx="2971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5800" y="685800"/>
            <a:ext cx="8001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Làm nước chấm : đường + chanh +nước + nước mắm + tỏi ớt , quấy đều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743200"/>
            <a:ext cx="3352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0"/>
            <a:ext cx="9067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2.Chế biến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a.Trộn nhân : thịt xay + khoai + cà rốt + miến + mộc nhĩ + hành tím+ tỏi + tiêu + đường + bột ngọt ( hoặc bột nêm)+ trứng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786063"/>
            <a:ext cx="3276600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9688" y="2678113"/>
            <a:ext cx="3795712" cy="334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>
            <a:off x="3543300" y="4271963"/>
            <a:ext cx="14859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347</Words>
  <Application>Microsoft Office PowerPoint</Application>
  <PresentationFormat>On-screen Show (4:3)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Arial</vt:lpstr>
      <vt:lpstr>Times New Roman</vt:lpstr>
      <vt:lpstr>Wingdings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 8.1 VS8 X64</cp:lastModifiedBy>
  <cp:revision>12</cp:revision>
  <dcterms:created xsi:type="dcterms:W3CDTF">2006-08-16T00:00:00Z</dcterms:created>
  <dcterms:modified xsi:type="dcterms:W3CDTF">2016-04-21T11:45:01Z</dcterms:modified>
</cp:coreProperties>
</file>